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9" r:id="rId5"/>
    <p:sldId id="280" r:id="rId6"/>
    <p:sldId id="259" r:id="rId7"/>
    <p:sldId id="260" r:id="rId8"/>
    <p:sldId id="261" r:id="rId9"/>
    <p:sldId id="262" r:id="rId10"/>
    <p:sldId id="263" r:id="rId11"/>
    <p:sldId id="278" r:id="rId12"/>
    <p:sldId id="266" r:id="rId13"/>
    <p:sldId id="264" r:id="rId14"/>
    <p:sldId id="267" r:id="rId15"/>
    <p:sldId id="265" r:id="rId16"/>
    <p:sldId id="268" r:id="rId17"/>
    <p:sldId id="269" r:id="rId18"/>
    <p:sldId id="270" r:id="rId19"/>
    <p:sldId id="271" r:id="rId20"/>
    <p:sldId id="272" r:id="rId21"/>
    <p:sldId id="277" r:id="rId22"/>
    <p:sldId id="274" r:id="rId23"/>
    <p:sldId id="275" r:id="rId24"/>
    <p:sldId id="28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6/30/2018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mailto:Arupdey.dey31@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p>
        </p:txBody>
      </p:sp>
    </p:spTree>
    <p:extLst>
      <p:ext uri="{BB962C8B-B14F-4D97-AF65-F5344CB8AC3E}">
        <p14:creationId xmlns:p14="http://schemas.microsoft.com/office/powerpoint/2010/main" val="367309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can click on the comment icon to read all the comments associated with a post as well as comment on the blog. Once you start typing, a post button will appear. When you click on post, the window from extension will appear and you’ll have to confirm to post your comment.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838201" y="3833090"/>
            <a:ext cx="10515600" cy="273803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social networking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really appreciates a post shared by someone and wants to pay them, they will be able to do so by transferring NAS.</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links in profile page.</a:t>
            </a:r>
          </a:p>
          <a:p>
            <a:r>
              <a:rPr lang="en-US" dirty="0" smtClean="0"/>
              <a:t>DAPP will be made </a:t>
            </a:r>
            <a:r>
              <a:rPr lang="en-US" smtClean="0"/>
              <a:t>mobile friendly.</a:t>
            </a:r>
            <a:endParaRPr lang="en-US" dirty="0"/>
          </a:p>
        </p:txBody>
      </p:sp>
    </p:spTree>
    <p:extLst>
      <p:ext uri="{BB962C8B-B14F-4D97-AF65-F5344CB8AC3E}">
        <p14:creationId xmlns:p14="http://schemas.microsoft.com/office/powerpoint/2010/main" val="16361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be </a:t>
            </a:r>
            <a:r>
              <a:rPr lang="en-US" dirty="0" smtClean="0"/>
              <a:t>worked contd.</a:t>
            </a:r>
            <a:endParaRPr lang="en-US" dirty="0"/>
          </a:p>
        </p:txBody>
      </p:sp>
      <p:sp>
        <p:nvSpPr>
          <p:cNvPr id="3" name="Content Placeholder 2"/>
          <p:cNvSpPr>
            <a:spLocks noGrp="1"/>
          </p:cNvSpPr>
          <p:nvPr>
            <p:ph idx="1"/>
          </p:nvPr>
        </p:nvSpPr>
        <p:spPr/>
        <p:txBody>
          <a:bodyPr/>
          <a:lstStyle/>
          <a:p>
            <a:r>
              <a:rPr lang="en-US" dirty="0" smtClean="0"/>
              <a:t>Currently, because of less number of users, timeline will contain all the updates made from them irrespective of date. But, it will be changed to include only the latest updates from </a:t>
            </a:r>
            <a:r>
              <a:rPr lang="en-US" smtClean="0"/>
              <a:t>the followed users.</a:t>
            </a:r>
            <a:endParaRPr lang="en-US"/>
          </a:p>
        </p:txBody>
      </p:sp>
    </p:spTree>
    <p:extLst>
      <p:ext uri="{BB962C8B-B14F-4D97-AF65-F5344CB8AC3E}">
        <p14:creationId xmlns:p14="http://schemas.microsoft.com/office/powerpoint/2010/main" val="286215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Arup Dey</a:t>
            </a:r>
          </a:p>
          <a:p>
            <a:pPr marL="0" indent="0">
              <a:buNone/>
            </a:pPr>
            <a:r>
              <a:rPr lang="en-US" dirty="0" smtClean="0">
                <a:hlinkClick r:id="rId2"/>
              </a:rPr>
              <a:t>Arupdey.dey31@gmail.com</a:t>
            </a:r>
            <a:endParaRPr lang="en-US" dirty="0" smtClean="0"/>
          </a:p>
          <a:p>
            <a:pPr marL="0" indent="0">
              <a:buNone/>
            </a:pPr>
            <a:r>
              <a:rPr lang="en-US"/>
              <a:t>Copyright 2018</a:t>
            </a:r>
          </a:p>
          <a:p>
            <a:pPr marL="0" indent="0">
              <a:buNone/>
            </a:pPr>
            <a:endParaRPr lang="en-US" dirty="0"/>
          </a:p>
        </p:txBody>
      </p:sp>
    </p:spTree>
    <p:extLst>
      <p:ext uri="{BB962C8B-B14F-4D97-AF65-F5344CB8AC3E}">
        <p14:creationId xmlns:p14="http://schemas.microsoft.com/office/powerpoint/2010/main" val="392331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even login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2323753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approach to handle smart contract calls: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State changes in Angular are initiated only when smart contract calls are successful. Example below:</a:t>
            </a:r>
          </a:p>
          <a:p>
            <a:pPr marL="0" indent="0">
              <a:buNone/>
            </a:pPr>
            <a:r>
              <a:rPr lang="en-US" dirty="0" err="1"/>
              <a:t>executeTxn</a:t>
            </a:r>
            <a:r>
              <a:rPr lang="en-US" dirty="0"/>
              <a:t> = $interval(function() {</a:t>
            </a:r>
          </a:p>
          <a:p>
            <a:pPr marL="0" indent="0">
              <a:buNone/>
            </a:pPr>
            <a:r>
              <a:rPr lang="en-US" dirty="0" err="1" smtClean="0"/>
              <a:t>neb.api.getTransactionReceipt</a:t>
            </a:r>
            <a:r>
              <a:rPr lang="en-US" dirty="0"/>
              <a:t>({hash: </a:t>
            </a:r>
            <a:r>
              <a:rPr lang="en-US" dirty="0" err="1"/>
              <a:t>txnHash</a:t>
            </a:r>
            <a:r>
              <a:rPr lang="en-US" dirty="0"/>
              <a:t>}).then(function(receipt) {</a:t>
            </a:r>
          </a:p>
          <a:p>
            <a:pPr marL="0" indent="0">
              <a:buNone/>
            </a:pPr>
            <a:r>
              <a:rPr lang="en-US" dirty="0" smtClean="0"/>
              <a:t>});</a:t>
            </a:r>
          </a:p>
          <a:p>
            <a:pPr marL="0" indent="0">
              <a:buNone/>
            </a:pPr>
            <a:r>
              <a:rPr lang="en-US" dirty="0" smtClean="0"/>
              <a:t>}, </a:t>
            </a:r>
            <a:r>
              <a:rPr lang="en-US" dirty="0"/>
              <a:t>3000</a:t>
            </a:r>
            <a:r>
              <a:rPr lang="en-US" dirty="0" smtClean="0"/>
              <a:t>);</a:t>
            </a:r>
          </a:p>
          <a:p>
            <a:pPr marL="0" indent="0">
              <a:buNone/>
            </a:pPr>
            <a:r>
              <a:rPr lang="en-US" dirty="0" smtClean="0"/>
              <a:t>Transaction hash is queried against </a:t>
            </a:r>
            <a:r>
              <a:rPr lang="en-US" dirty="0" err="1" smtClean="0"/>
              <a:t>getTransactionReceipt</a:t>
            </a:r>
            <a:r>
              <a:rPr lang="en-US" dirty="0" smtClean="0"/>
              <a:t>() of </a:t>
            </a:r>
            <a:r>
              <a:rPr lang="en-US" dirty="0" err="1" smtClean="0"/>
              <a:t>Nebpay</a:t>
            </a:r>
            <a:r>
              <a:rPr lang="en-US" dirty="0" smtClean="0"/>
              <a:t> API every 3 seconds(so that state change can be initiated as soon as possible) and only if </a:t>
            </a:r>
            <a:r>
              <a:rPr lang="en-US" dirty="0" err="1" smtClean="0"/>
              <a:t>receipt.status</a:t>
            </a:r>
            <a:r>
              <a:rPr lang="en-US" dirty="0" smtClean="0"/>
              <a:t>==1(meaning post was successful), state transition will be initiated. If </a:t>
            </a:r>
            <a:r>
              <a:rPr lang="en-US" dirty="0" err="1" smtClean="0"/>
              <a:t>receipt.status</a:t>
            </a:r>
            <a:r>
              <a:rPr lang="en-US" dirty="0" smtClean="0"/>
              <a:t>==0(failure), error message will be displayed on the screen.</a:t>
            </a:r>
            <a:endParaRPr lang="en-US" dirty="0"/>
          </a:p>
        </p:txBody>
      </p:sp>
    </p:spTree>
    <p:extLst>
      <p:ext uri="{BB962C8B-B14F-4D97-AF65-F5344CB8AC3E}">
        <p14:creationId xmlns:p14="http://schemas.microsoft.com/office/powerpoint/2010/main" val="1768573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 -&gt; Your 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The requirements can be seen by clicking the info icons. Same validation is done from the smart contract as 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forgot password link is not live yet but it’s being worked 		on.</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1508</Words>
  <Application>Microsoft Office PowerPoint</Application>
  <PresentationFormat>Widescreen</PresentationFormat>
  <Paragraphs>117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Blockchain Diary</vt:lpstr>
      <vt:lpstr>What is Blockchain Diary?</vt:lpstr>
      <vt:lpstr>First things First!!</vt:lpstr>
      <vt:lpstr>Strong resistance to hacking: </vt:lpstr>
      <vt:lpstr>Technical approach to handle smart contract calls: </vt:lpstr>
      <vt:lpstr>Register your account:</vt:lpstr>
      <vt:lpstr>Register Account Contd.</vt:lpstr>
      <vt:lpstr>Register Account Contd.</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To be worked contd.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58</cp:revision>
  <dcterms:created xsi:type="dcterms:W3CDTF">2018-06-19T04:13:13Z</dcterms:created>
  <dcterms:modified xsi:type="dcterms:W3CDTF">2018-06-30T06:17:12Z</dcterms:modified>
</cp:coreProperties>
</file>